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140" r:id="rId3"/>
    <p:sldId id="1146" r:id="rId4"/>
    <p:sldId id="1161" r:id="rId5"/>
    <p:sldId id="1170" r:id="rId6"/>
    <p:sldId id="1162" r:id="rId7"/>
    <p:sldId id="1148" r:id="rId8"/>
    <p:sldId id="1164" r:id="rId9"/>
    <p:sldId id="1165" r:id="rId10"/>
    <p:sldId id="1166" r:id="rId11"/>
    <p:sldId id="1149" r:id="rId12"/>
    <p:sldId id="1150" r:id="rId13"/>
    <p:sldId id="1167" r:id="rId14"/>
    <p:sldId id="1151" r:id="rId15"/>
    <p:sldId id="1152" r:id="rId16"/>
    <p:sldId id="1168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10224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拒绝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。根据第四段中的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“Amelia nodded again”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此处表示她点了点头。故选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250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8214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nodded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questioned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explained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“Why don’t you invite her to come over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we can help her feel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still remember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taught your little brother to swim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he swims like a dolphin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Maggie looked a little more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“You’re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I’ll call Amelia right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Later that afternoon, Amelia came with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sure you don’t want me to stay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her dad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Amelia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“I think I’m ready to do this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363406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7386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1849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。根据最后一段中的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we come back tomorrow, dad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爸爸是几个小时后回来。故选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1425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8214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weeks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91486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back in a couple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okay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Amelia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nodded again and sat on the side of the pool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274089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173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10620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eaLnBrk="1"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考查动词词组辨析。选项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一起玩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照顾、照料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。此处句意为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爸爸来接阿米莉亚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 “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照顾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照料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的表达有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after,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of,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endParaRPr lang="zh-CN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355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8214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 up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with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 from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after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afternoon, Maggie and her mom worked with Amelia in the water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dad came to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daughter, everyone was surprised the time had gone so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6615" y="266218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  <p:pic>
        <p:nvPicPr>
          <p:cNvPr id="8" name="箭头右.eps" descr="id:21474895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95006" y="4260368"/>
            <a:ext cx="538480" cy="42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674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289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平和地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清楚地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飞快地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当阿米莉亚爸爸来接她的时候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所有人都很震惊时间过得这么快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5827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8214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differently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peacefully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clearly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35502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afternoon, Maggie and her mom worked with Amelia in the water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dad came to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daughter, everyone was surprised the time had gone so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288491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7220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。根据上一句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 float on my back”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此处指阿米莉亚向爸爸展示新技能。故选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6756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8214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skill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4124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“Watch this, dad,” shouted Amelia, “I can float on my back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proudly showed him her new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is amazing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Amelia’s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must be great teachers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307558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5177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6636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微笑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“smile at each other”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相视一笑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0862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8214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pointed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guided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Maggie and her mom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each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Amelia was just ready to learn,” said Maggie’s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up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swim and did all the work herself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we come back tomorrow, dad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asked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Amelia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laughed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31942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81835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195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8214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Maggie and her mom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each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Amelia was just ready to learn,” said Maggie’s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up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swim and did all the work herself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we come back tomorrow, dad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asked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Amelia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laughed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252758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计划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想法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up one’s mind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下定决心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make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构成、组成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化妆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加班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补足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补上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耽误的时间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编造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虚构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故事、借口等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凑足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补齐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数量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和解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和好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和解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铺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床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等意思。</a:t>
            </a:r>
            <a:endParaRPr lang="zh-CN" altLang="zh-CN" sz="9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95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8902" y="4103804"/>
            <a:ext cx="514985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254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8414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讲述了玛吉在妈妈的建议下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帮助阿米莉亚克服对水的恐惧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阿米莉亚因此下定决心学习游泳的故事。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981" y="1268760"/>
            <a:ext cx="10656450" cy="1177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916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脸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。根据空格前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“Maggie sat”,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此处表示玛吉坐在游泳池边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把脚伸进水里。故选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01535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  <a:tab pos="882142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Sunday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Maggie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sat, putting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the blue water of her family’s new swimming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been expecting the pool for months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didn’t feel so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31248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827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356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。此处空格前后两个句子之间是转折关系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她期待着泳池已经有数月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但她并不开心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1593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8214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Sunday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Maggie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sat, putting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the blue water of her family’s new swimming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been expecting the pool for months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didn’t feel so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326888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1948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仔细的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生病的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疲劳的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。根据下一句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她不知道怎么游泳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和第三段第二句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也许我们能帮她在水里感到安全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0407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8214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sick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afraid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66132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 her mom asked what was wrong, Maggie replied, “Amelia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know how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that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be playing with me in the pool 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Amelia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fun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31502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6960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60094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你们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她们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。根据下一句中的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我想念阿米莉亚了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这里指代的是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阿米莉亚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8214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 her mom asked what was wrong, Maggie replied, “Amelia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know how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that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be playing with me in the pool 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Amelia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fun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253022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25108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。此句意为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没有了她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什么都没意思了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8214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66615" y="310646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1293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10224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安全的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温暖的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也许我们可以帮助她在水里感到安全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250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8214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“Why don’t you invite her to come over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we can help her feel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still remember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taught your little brother to swim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he swims like a dolphin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Maggie looked a little more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“You’re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I’ll call Amelia right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Later that afternoon, Amelia came with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sure you don’t want me to stay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her dad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Amelia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“I think I’m ready to do this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363406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56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10224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怎么样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什么时候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你不记得我们是如何教会你弟弟游泳的吗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250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8214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“Why don’t you invite her to come over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we can help her feel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still remember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taught your little brother to swim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he swims like a dolphin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Maggie looked a little more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“You’re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I’ll call Amelia right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Later that afternoon, Amelia came with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sure you don’t want me to stay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her dad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Amelia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“I think I’m ready to do this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363406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81621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10224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平和的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有帮助的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感激的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令人愉快的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。根据第一段可知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玛吉一开始不开心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在听了妈妈的建议后开心多了。故选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250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  <a:tab pos="88214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peaceful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helpful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thankful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cheerful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“Why don’t you invite her to come over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we can help her feel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still remember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taught your little brother to swim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he swims like a dolphin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Maggie looked a little more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“You’re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I’ll call Amelia right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Later that afternoon, Amelia came with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sure you don’t want me to stay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her dad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Amelia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“I think I’m ready to do this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363406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7456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1213</Words>
  <Application>Microsoft Office PowerPoint</Application>
  <PresentationFormat>自定义</PresentationFormat>
  <Paragraphs>67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454</cp:revision>
  <dcterms:created xsi:type="dcterms:W3CDTF">2020-11-06T05:24:00Z</dcterms:created>
  <dcterms:modified xsi:type="dcterms:W3CDTF">2025-09-17T18:16:03Z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